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6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5C187-5F28-D246-B099-3D3557771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B24982-7B28-014C-92CA-764C25CD2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80212D-0CCF-7F41-A97D-BD195603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5CD47F-E13D-C543-8E58-AEA21061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F98E53-71EE-C04A-8EA9-19B221D0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68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37B83-6C80-E54E-A7CE-B8BF5256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DD908A5-2DD1-764C-8F6E-57E64B27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69784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6DFCD5-1DA8-DD40-B6C9-307CA536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BA62A5-950B-414E-AA45-A1858CC6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C1EBA4-8A72-F642-B8FD-F3DCC16D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01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4F3600-B70E-9548-BE0A-1388F8A7F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43697"/>
          </a:xfrm>
        </p:spPr>
        <p:txBody>
          <a:bodyPr vert="eaVert"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A719CE7-A141-E547-8812-BE8215CB1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4369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B6DD72-7545-6A46-BBB9-F4D516CB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8FCCBB-97E3-3746-B7DD-A8AA9467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C4CD69-3ABC-DA4C-9A22-05F027EC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57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80C9C3-ED1D-E941-BBAC-C829CFD5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BFADF-83B0-7547-AD2B-06EEB4E04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D6B178-41BB-E848-99E9-020C4E35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2CEF5F-6E6C-9740-96A4-0401404F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AF90056-AFE7-8B41-81B4-BE75E380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26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0C5CCE-8C50-8F45-A8FA-B17217B7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B9C0E3-01E9-844A-9EAF-D587EAF51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277046-CF4F-6D4E-870D-2C091D95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39B4AC-902D-3541-A484-431CA0D0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7F4DD8-183F-4849-BD7A-B82EC2D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53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67627-75DB-5E41-AB01-655ADA4D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352FC8-1FDF-5041-BE38-CA912C9CC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31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79246E-D4F0-6248-BD81-FA7997582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319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8F29DC-16A1-2941-B78B-08BAE9C8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6B98DF-BEAC-754D-BBD4-1EF343D7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2560B7-CFC6-0448-ABDA-45FEFEF7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65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0068C-A264-F94B-B347-FAF96C15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6E0C43-3EC4-FF4B-8E2A-231D1D1A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2ABB0A-1EF5-C044-9FBD-1E987F2DD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90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B1A8993-7E37-B540-BACC-C0A603ACE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A78D109-BAB8-F840-B1BB-6A7B4DD67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903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E73B180-9D15-0E40-A252-7778E2A38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2D3800D-357E-824C-85DA-BBCA4A74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D2D9-C5DB-A445-99C9-7D482849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69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A9130-15FF-674F-A4FC-8009E76D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2F7D11D-D632-5E46-9BE8-77CD2FC0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CE5D234-EB0F-BD41-9454-685690F7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3C7F3E-000B-884E-A848-B4532C3E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70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958CDB4-1BCD-4E48-B588-5D82C255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8CE6F7C-C2CD-9841-AE7F-EAE2E2F3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3A1C9E-AC8D-D548-98C7-03F988C9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93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27F091-B39C-6645-8313-D594E2A2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07F7A6-83ED-6B45-8194-20D96AF1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34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5E1070-638E-CB44-9BF1-68502E0E2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49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7474A0E-0D3D-D948-8180-5C9EE53AB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80F78C9-B5F5-0342-8C40-7219591A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D7AE1D-5451-CC4F-8586-CCE6A234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6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AA740F-86A8-6744-A543-179C61C4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0A6DFC4-EB2E-5246-9BB9-7DCF75415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348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E5A672-A629-2B49-A461-8C98DDFC1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49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7AAB02-60A9-F541-8DBB-5457B1AB4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C15F136-663E-3149-AEBD-91275F0D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8C9498-E808-1B4A-9D15-8E8314DBB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11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9D924C-EB05-AB43-9171-4CB641FA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B820F9-06F5-C84D-9EC3-DCE14D737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8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1DE75AB-463A-C246-A1C6-E1BC80027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F5875-65EF-FC47-AF50-80A9F19AE5E1}" type="datetimeFigureOut">
              <a:rPr lang="sv-SE" smtClean="0"/>
              <a:t>2026-04-16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644CF5-7B1A-3243-998E-93B065695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42D31B-00F5-ED48-9007-998852B3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5E8D-F4B6-234D-8826-01F51CC7D09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74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969E0-E038-DD31-2981-89E0FB97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65654E-091B-F4E4-84DD-6C13955ED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En bild som visar vatten, bubbla, vätska, simning&#10;&#10;AI-genererat innehåll kan vara felaktigt.">
            <a:extLst>
              <a:ext uri="{FF2B5EF4-FFF2-40B4-BE49-F238E27FC236}">
                <a16:creationId xmlns:a16="http://schemas.microsoft.com/office/drawing/2014/main" id="{02D6252E-3C6C-4D7E-EED1-660125AF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9" b="225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Bildobjekt 4" descr="En bild som visar logotyp, Grafik, symbol, Teckensnitt&#10;&#10;AI-genererat innehåll kan vara felaktigt.">
            <a:extLst>
              <a:ext uri="{FF2B5EF4-FFF2-40B4-BE49-F238E27FC236}">
                <a16:creationId xmlns:a16="http://schemas.microsoft.com/office/drawing/2014/main" id="{DA9970EF-ECC3-68F2-428B-76B5C99C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06" y="1582112"/>
            <a:ext cx="3303588" cy="36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969E0-E038-DD31-2981-89E0FB97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65654E-091B-F4E4-84DD-6C13955ED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96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Macintosh PowerPoint</Application>
  <PresentationFormat>Bredbild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Calibri</vt:lpstr>
      <vt:lpstr>Montserrat</vt:lpstr>
      <vt:lpstr>Arial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12</cp:revision>
  <dcterms:created xsi:type="dcterms:W3CDTF">2021-07-12T13:14:13Z</dcterms:created>
  <dcterms:modified xsi:type="dcterms:W3CDTF">2026-04-16T12:35:12Z</dcterms:modified>
</cp:coreProperties>
</file>