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09" d="100"/>
          <a:sy n="109" d="100"/>
        </p:scale>
        <p:origin x="208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C5C187-5F28-D246-B099-3D35577718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9B24982-7B28-014C-92CA-764C25CD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180212D-0CCF-7F41-A97D-BD1956030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F5875-65EF-FC47-AF50-80A9F19AE5E1}" type="datetimeFigureOut">
              <a:rPr lang="sv-SE" smtClean="0"/>
              <a:t>2023-11-10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5CD47F-E13D-C543-8E58-AEA210619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CF98E53-71EE-C04A-8EA9-19B221D04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5E8D-F4B6-234D-8826-01F51CC7D0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5689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337B83-6C80-E54E-A7CE-B8BF5256D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DD908A5-2DD1-764C-8F6E-57E64B27B4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369784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6DFCD5-1DA8-DD40-B6C9-307CA5367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F5875-65EF-FC47-AF50-80A9F19AE5E1}" type="datetimeFigureOut">
              <a:rPr lang="sv-SE" smtClean="0"/>
              <a:t>2023-11-10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1BA62A5-950B-414E-AA45-A1858CC65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1C1EBA4-8A72-F642-B8FD-F3DCC16D1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5E8D-F4B6-234D-8826-01F51CC7D0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7019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9A4F3600-B70E-9548-BE0A-1388F8A7FD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343697"/>
          </a:xfrm>
        </p:spPr>
        <p:txBody>
          <a:bodyPr vert="eaVert"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A719CE7-A141-E547-8812-BE8215CB1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343697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8B6DD72-7545-6A46-BBB9-F4D516CBD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F5875-65EF-FC47-AF50-80A9F19AE5E1}" type="datetimeFigureOut">
              <a:rPr lang="sv-SE" smtClean="0"/>
              <a:t>2023-11-10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E8FCCBB-97E3-3746-B7DD-A8AA94672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AC4CD69-3ABC-DA4C-9A22-05F027EC8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5E8D-F4B6-234D-8826-01F51CC7D0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6577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80C9C3-ED1D-E941-BBAC-C829CFD52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78BFADF-83B0-7547-AD2B-06EEB4E04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1D6B178-41BB-E848-99E9-020C4E353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F5875-65EF-FC47-AF50-80A9F19AE5E1}" type="datetimeFigureOut">
              <a:rPr lang="sv-SE" smtClean="0"/>
              <a:t>2023-11-10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92CEF5F-6E6C-9740-96A4-0401404F2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AF90056-AFE7-8B41-81B4-BE75E3800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5E8D-F4B6-234D-8826-01F51CC7D0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8261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F0C5CCE-8C50-8F45-A8FA-B17217B7E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AB9C0E3-01E9-844A-9EAF-D587EAF517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F277046-CF4F-6D4E-870D-2C091D95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F5875-65EF-FC47-AF50-80A9F19AE5E1}" type="datetimeFigureOut">
              <a:rPr lang="sv-SE" smtClean="0"/>
              <a:t>2023-11-10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439B4AC-902D-3541-A484-431CA0D07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07F4DD8-183F-4849-BD7A-B82EC2D7A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5E8D-F4B6-234D-8826-01F51CC7D0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9537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067627-75DB-5E41-AB01-655ADA4DD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7352FC8-1FDF-5041-BE38-CA912C9CCA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88319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979246E-D4F0-6248-BD81-FA7997582B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88319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58F29DC-16A1-2941-B78B-08BAE9C86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F5875-65EF-FC47-AF50-80A9F19AE5E1}" type="datetimeFigureOut">
              <a:rPr lang="sv-SE" smtClean="0"/>
              <a:t>2023-11-10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36B98DF-BEAC-754D-BBD4-1EF343D76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62560B7-CFC6-0448-ABDA-45FEFEF72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5E8D-F4B6-234D-8826-01F51CC7D0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7655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70068C-A264-F94B-B347-FAF96C15E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6E0C43-3EC4-FF4B-8E2A-231D1D1A2A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D2ABB0A-1EF5-C044-9FBD-1E987F2DD6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17903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2B1A8993-7E37-B540-BACC-C0A603ACE1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A78D109-BAB8-F840-B1BB-6A7B4DD67D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17903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E73B180-9D15-0E40-A252-7778E2A38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F5875-65EF-FC47-AF50-80A9F19AE5E1}" type="datetimeFigureOut">
              <a:rPr lang="sv-SE" smtClean="0"/>
              <a:t>2023-11-10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2D3800D-357E-824C-85DA-BBCA4A743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C4ED2D9-C5DB-A445-99C9-7D4828498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5E8D-F4B6-234D-8826-01F51CC7D0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690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E0A9130-15FF-674F-A4FC-8009E76D3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2F7D11D-D632-5E46-9BE8-77CD2FC00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F5875-65EF-FC47-AF50-80A9F19AE5E1}" type="datetimeFigureOut">
              <a:rPr lang="sv-SE" smtClean="0"/>
              <a:t>2023-11-10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CE5D234-EB0F-BD41-9454-685690F7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73C7F3E-000B-884E-A848-B4532C3E4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5E8D-F4B6-234D-8826-01F51CC7D0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7012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9958CDB4-1BCD-4E48-B588-5D82C255B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F5875-65EF-FC47-AF50-80A9F19AE5E1}" type="datetimeFigureOut">
              <a:rPr lang="sv-SE" smtClean="0"/>
              <a:t>2023-11-10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28CE6F7C-C2CD-9841-AE7F-EAE2E2F3F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03A1C9E-AC8D-D548-98C7-03F988C94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5E8D-F4B6-234D-8826-01F51CC7D0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6933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27F091-B39C-6645-8313-D594E2A2B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107F7A6-83ED-6B45-8194-20D96AF19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6348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C5E1070-638E-CB44-9BF1-68502E0E22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5649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7474A0E-0D3D-D948-8180-5C9EE53AB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F5875-65EF-FC47-AF50-80A9F19AE5E1}" type="datetimeFigureOut">
              <a:rPr lang="sv-SE" smtClean="0"/>
              <a:t>2023-11-10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80F78C9-B5F5-0342-8C40-7219591A3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DD7AE1D-5451-CC4F-8586-CCE6A2346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5E8D-F4B6-234D-8826-01F51CC7D0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169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AA740F-86A8-6744-A543-179C61C4B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60A6DFC4-EB2E-5246-9BB9-7DCF754153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6348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AE5A672-A629-2B49-A461-8C98DDFC1D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5649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F7AAB02-60A9-F541-8DBB-5457B1AB4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F5875-65EF-FC47-AF50-80A9F19AE5E1}" type="datetimeFigureOut">
              <a:rPr lang="sv-SE" smtClean="0"/>
              <a:t>2023-11-10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C15F136-663E-3149-AEBD-91275F0D5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D8C9498-E808-1B4A-9D15-8E8314DBB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5E8D-F4B6-234D-8826-01F51CC7D0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1117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09D924C-EB05-AB43-9171-4CB641FAE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DB820F9-06F5-C84D-9EC3-DCE14D7377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584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1DE75AB-463A-C246-A1C6-E1BC800277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F5875-65EF-FC47-AF50-80A9F19AE5E1}" type="datetimeFigureOut">
              <a:rPr lang="sv-SE" smtClean="0"/>
              <a:t>2023-11-10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D644CF5-7B1A-3243-998E-93B0656956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042D31B-00F5-ED48-9007-998852B3BC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55E8D-F4B6-234D-8826-01F51CC7D0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6741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3B969E0-E038-DD31-2981-89E0FB97D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265654E-091B-F4E4-84DD-6C13955ED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9513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Macintosh PowerPoint</Application>
  <PresentationFormat>Bredbild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Josefine Ekegren</dc:creator>
  <cp:lastModifiedBy>Per Westlund</cp:lastModifiedBy>
  <cp:revision>6</cp:revision>
  <dcterms:created xsi:type="dcterms:W3CDTF">2021-07-12T13:14:13Z</dcterms:created>
  <dcterms:modified xsi:type="dcterms:W3CDTF">2023-11-10T10:42:18Z</dcterms:modified>
</cp:coreProperties>
</file>